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6" r:id="rId2"/>
    <p:sldId id="311" r:id="rId3"/>
  </p:sldIdLst>
  <p:sldSz cx="12192000" cy="6858000"/>
  <p:notesSz cx="6858000" cy="9144000"/>
  <p:embeddedFontLst>
    <p:embeddedFont>
      <p:font typeface="Calibri" panose="020F0502020204030204" pitchFamily="34" charset="0"/>
      <p:regular r:id="rId5"/>
      <p:bold r:id="rId6"/>
      <p:italic r:id="rId7"/>
      <p:boldItalic r:id="rId8"/>
    </p:embeddedFont>
    <p:embeddedFont>
      <p:font typeface="Calibri Light" panose="020F0302020204030204" pitchFamily="34" charset="0"/>
      <p:regular r:id="rId9"/>
      <p:italic r:id="rId10"/>
    </p:embeddedFont>
    <p:embeddedFont>
      <p:font typeface="Segoe UI" panose="020B0502040204020203" pitchFamily="34" charset="0"/>
      <p:regular r:id="rId11"/>
      <p:bold r:id="rId12"/>
      <p:italic r:id="rId13"/>
      <p:boldItalic r:id="rId14"/>
    </p:embeddedFont>
    <p:embeddedFont>
      <p:font typeface="Segoe UI Light" panose="020B0502040204020203" pitchFamily="34" charset="0"/>
      <p:regular r:id="rId15"/>
      <p:italic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BB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52" autoAdjust="0"/>
    <p:restoredTop sz="96532" autoAdjust="0"/>
  </p:normalViewPr>
  <p:slideViewPr>
    <p:cSldViewPr snapToGrid="0">
      <p:cViewPr varScale="1">
        <p:scale>
          <a:sx n="120" d="100"/>
          <a:sy n="120" d="100"/>
        </p:scale>
        <p:origin x="558" y="96"/>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font" Target="fonts/font11.fntdata"/><Relationship Id="rId10" Type="http://schemas.openxmlformats.org/officeDocument/2006/relationships/font" Target="fonts/font6.fntdata"/><Relationship Id="rId19" Type="http://schemas.openxmlformats.org/officeDocument/2006/relationships/theme" Target="theme/theme1.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s>
</file>

<file path=ppt/media/image1.jpg>
</file>

<file path=ppt/media/image2.png>
</file>

<file path=ppt/media/image3.svg>
</file>

<file path=ppt/media/image4.png>
</file>

<file path=ppt/media/image5.sv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32EB9D-1849-4F7F-9DCB-967CD8DA6AE6}" type="datetimeFigureOut">
              <a:rPr lang="en-US" smtClean="0"/>
              <a:t>8/24/2020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F3AAEA-468E-46E8-94AE-17F6C1A500E3}" type="slidenum">
              <a:rPr lang="en-US" smtClean="0"/>
              <a:t>‹#›</a:t>
            </a:fld>
            <a:endParaRPr lang="en-US"/>
          </a:p>
        </p:txBody>
      </p:sp>
    </p:spTree>
    <p:extLst>
      <p:ext uri="{BB962C8B-B14F-4D97-AF65-F5344CB8AC3E}">
        <p14:creationId xmlns:p14="http://schemas.microsoft.com/office/powerpoint/2010/main" val="28446723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API friends. Welcome to my presentation about Serverless APIs. I hope that by the end of it, we would have more serverless ninjas across the globe.</a:t>
            </a:r>
          </a:p>
        </p:txBody>
      </p:sp>
      <p:sp>
        <p:nvSpPr>
          <p:cNvPr id="4" name="Slide Number Placeholder 3"/>
          <p:cNvSpPr>
            <a:spLocks noGrp="1"/>
          </p:cNvSpPr>
          <p:nvPr>
            <p:ph type="sldNum" sz="quarter" idx="5"/>
          </p:nvPr>
        </p:nvSpPr>
        <p:spPr/>
        <p:txBody>
          <a:bodyPr/>
          <a:lstStyle/>
          <a:p>
            <a:fld id="{57F3AAEA-468E-46E8-94AE-17F6C1A500E3}" type="slidenum">
              <a:rPr lang="en-US" smtClean="0"/>
              <a:t>1</a:t>
            </a:fld>
            <a:endParaRPr lang="en-US"/>
          </a:p>
        </p:txBody>
      </p:sp>
    </p:spTree>
    <p:extLst>
      <p:ext uri="{BB962C8B-B14F-4D97-AF65-F5344CB8AC3E}">
        <p14:creationId xmlns:p14="http://schemas.microsoft.com/office/powerpoint/2010/main" val="572953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we’re going to tackle the basics of serverless architecture, cool things that you can do with it and things that you guys need to be careful with when working with serverless technologies.</a:t>
            </a:r>
          </a:p>
        </p:txBody>
      </p:sp>
      <p:sp>
        <p:nvSpPr>
          <p:cNvPr id="4" name="Slide Number Placeholder 3"/>
          <p:cNvSpPr>
            <a:spLocks noGrp="1"/>
          </p:cNvSpPr>
          <p:nvPr>
            <p:ph type="sldNum" sz="quarter" idx="5"/>
          </p:nvPr>
        </p:nvSpPr>
        <p:spPr/>
        <p:txBody>
          <a:bodyPr/>
          <a:lstStyle/>
          <a:p>
            <a:fld id="{57F3AAEA-468E-46E8-94AE-17F6C1A500E3}" type="slidenum">
              <a:rPr lang="en-US" smtClean="0"/>
              <a:t>2</a:t>
            </a:fld>
            <a:endParaRPr lang="en-US"/>
          </a:p>
        </p:txBody>
      </p:sp>
    </p:spTree>
    <p:extLst>
      <p:ext uri="{BB962C8B-B14F-4D97-AF65-F5344CB8AC3E}">
        <p14:creationId xmlns:p14="http://schemas.microsoft.com/office/powerpoint/2010/main" val="37148470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DCB14-A06B-4E7A-95A0-84D9DBB395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BFA0AE-617C-4942-ABBF-FBEE6E74AF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C18C6C-3198-4F03-BF4B-2DD422E99AFA}"/>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5" name="Footer Placeholder 4">
            <a:extLst>
              <a:ext uri="{FF2B5EF4-FFF2-40B4-BE49-F238E27FC236}">
                <a16:creationId xmlns:a16="http://schemas.microsoft.com/office/drawing/2014/main" id="{A5960326-33BE-45A2-BB2D-BDB0B5D9F7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D3CA30-05CC-426D-9131-AE2AD9454FF8}"/>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4132468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E7961-9A77-4A05-97E5-044E4E106E9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0B6458-A066-47D0-82F4-A36FC41D83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18E15F-7DFE-456A-8E3D-25DDDEE7B532}"/>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5" name="Footer Placeholder 4">
            <a:extLst>
              <a:ext uri="{FF2B5EF4-FFF2-40B4-BE49-F238E27FC236}">
                <a16:creationId xmlns:a16="http://schemas.microsoft.com/office/drawing/2014/main" id="{B517109D-580C-4590-817C-1291AC96E4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BFE349-C9CC-4454-91F1-142C2617B817}"/>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110040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1F35A1-65B6-4D97-A45A-16A61F495C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0B8785F-7052-46F9-8F11-B1673F000E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7C8F75-4244-4E00-9C42-BC0FA6E68E78}"/>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5" name="Footer Placeholder 4">
            <a:extLst>
              <a:ext uri="{FF2B5EF4-FFF2-40B4-BE49-F238E27FC236}">
                <a16:creationId xmlns:a16="http://schemas.microsoft.com/office/drawing/2014/main" id="{59A635AB-E514-42E6-A013-8F76E4424E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A1AB16-BE72-4461-B599-5C77FACE5610}"/>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856285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025F8-BA02-4EDA-B76E-2E5735D303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C77FFD-9B86-4E1C-8295-460D69842E6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DA59F0-2148-4C97-B1AD-8C62657C2DE3}"/>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5" name="Footer Placeholder 4">
            <a:extLst>
              <a:ext uri="{FF2B5EF4-FFF2-40B4-BE49-F238E27FC236}">
                <a16:creationId xmlns:a16="http://schemas.microsoft.com/office/drawing/2014/main" id="{F1634A20-0F38-4C77-B977-9AE52572DE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D1C9E1-46F9-4F09-A1FD-395B0C8C9F98}"/>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34006969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3E650-1E0A-45F1-8B69-C7BCDA0DB6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CFB80A-6E18-49EC-A33F-FF8771DB36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FD3B28-B648-49A9-BAC7-712B8C71BDCA}"/>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5" name="Footer Placeholder 4">
            <a:extLst>
              <a:ext uri="{FF2B5EF4-FFF2-40B4-BE49-F238E27FC236}">
                <a16:creationId xmlns:a16="http://schemas.microsoft.com/office/drawing/2014/main" id="{E25D847C-B9AB-4B9A-9164-55E5009B97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C65FA9-1F2A-458B-94F7-CC34D3767E2A}"/>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11728920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3930E-43F7-411A-A9F2-A295B352C9A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3B089C-69D4-439D-BE59-4A8F79A60E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55DEF8-5DD1-451F-A1A1-25B8F20ACF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B20C5D-B18B-4C01-A8CD-A5292125AC7F}"/>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6" name="Footer Placeholder 5">
            <a:extLst>
              <a:ext uri="{FF2B5EF4-FFF2-40B4-BE49-F238E27FC236}">
                <a16:creationId xmlns:a16="http://schemas.microsoft.com/office/drawing/2014/main" id="{78353149-6A34-48B2-9375-58A90D734F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F906DD-EE5E-45CB-80D0-0E7BC3D89F74}"/>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3673638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E3A8F-329E-4653-B70E-B6E4891BD1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DAC2F9-5BAD-47D1-A496-E61F4BE2DC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CB524DA-B3CA-4036-B528-C3D3B7F3DF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9C5F29-68E4-4D83-8374-A8C505843A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51BDC84-5006-433A-AE0D-D317B10B80C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A547ED-69F0-4E71-AF5D-31E9038B86A3}"/>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8" name="Footer Placeholder 7">
            <a:extLst>
              <a:ext uri="{FF2B5EF4-FFF2-40B4-BE49-F238E27FC236}">
                <a16:creationId xmlns:a16="http://schemas.microsoft.com/office/drawing/2014/main" id="{3AF58189-2799-4D76-B76A-2695939503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F5659A-0E30-4B67-B809-281EA4290820}"/>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1221266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2D202-526E-4C5A-922E-2002B01DC3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9110BF-02FD-41E8-AB78-ECA15668D39D}"/>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4" name="Footer Placeholder 3">
            <a:extLst>
              <a:ext uri="{FF2B5EF4-FFF2-40B4-BE49-F238E27FC236}">
                <a16:creationId xmlns:a16="http://schemas.microsoft.com/office/drawing/2014/main" id="{ED062BA4-B908-4A3C-BC8E-53F20015F8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8DD02E-FBF5-4213-A24F-C51063427FC5}"/>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2178248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796076-5C82-42D5-8BDC-4D641E26E1D0}"/>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3" name="Footer Placeholder 2">
            <a:extLst>
              <a:ext uri="{FF2B5EF4-FFF2-40B4-BE49-F238E27FC236}">
                <a16:creationId xmlns:a16="http://schemas.microsoft.com/office/drawing/2014/main" id="{B46E0DA8-0252-495A-9E48-4999C38505A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E5E845-5351-47D4-B22C-F5A3BA642D81}"/>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4032392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218E8-227A-4EF6-B062-01A838A090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6FF91B8-F52E-4D3E-BC6F-2BE5F0DB0E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449C1CD-3116-4A4C-88C9-786D4A6FB6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1712C9-7736-4A14-9748-40D18EA67900}"/>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6" name="Footer Placeholder 5">
            <a:extLst>
              <a:ext uri="{FF2B5EF4-FFF2-40B4-BE49-F238E27FC236}">
                <a16:creationId xmlns:a16="http://schemas.microsoft.com/office/drawing/2014/main" id="{07F67FB1-B564-48B8-A5E5-F1DC6E85FE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5A418C-C1C7-413E-A1EA-C0162EB3B7DB}"/>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26978631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F15A8-FE11-4E62-BCEB-BF55E3C53B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4D206A-1C68-4362-BE89-E296480DAC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AA14CA-4FD8-4AAA-B801-F7925F6F80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26899B-CF2C-4131-86C8-C892E7DB63F5}"/>
              </a:ext>
            </a:extLst>
          </p:cNvPr>
          <p:cNvSpPr>
            <a:spLocks noGrp="1"/>
          </p:cNvSpPr>
          <p:nvPr>
            <p:ph type="dt" sz="half" idx="10"/>
          </p:nvPr>
        </p:nvSpPr>
        <p:spPr/>
        <p:txBody>
          <a:bodyPr/>
          <a:lstStyle/>
          <a:p>
            <a:fld id="{1911A518-EF65-441B-ACAD-974797FB796F}" type="datetimeFigureOut">
              <a:rPr lang="en-US" smtClean="0"/>
              <a:t>8/24/2020</a:t>
            </a:fld>
            <a:endParaRPr lang="en-US"/>
          </a:p>
        </p:txBody>
      </p:sp>
      <p:sp>
        <p:nvSpPr>
          <p:cNvPr id="6" name="Footer Placeholder 5">
            <a:extLst>
              <a:ext uri="{FF2B5EF4-FFF2-40B4-BE49-F238E27FC236}">
                <a16:creationId xmlns:a16="http://schemas.microsoft.com/office/drawing/2014/main" id="{BA32C485-48C1-4DBD-91B7-C435030CF7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C384AB-8DA2-451C-BB55-C69986D216C9}"/>
              </a:ext>
            </a:extLst>
          </p:cNvPr>
          <p:cNvSpPr>
            <a:spLocks noGrp="1"/>
          </p:cNvSpPr>
          <p:nvPr>
            <p:ph type="sldNum" sz="quarter" idx="12"/>
          </p:nvPr>
        </p:nvSpPr>
        <p:spPr/>
        <p:txBody>
          <a:bodyPr/>
          <a:lstStyle/>
          <a:p>
            <a:fld id="{155EFE47-5C6C-4183-AD68-76AF189DE26D}" type="slidenum">
              <a:rPr lang="en-US" smtClean="0"/>
              <a:t>‹#›</a:t>
            </a:fld>
            <a:endParaRPr lang="en-US"/>
          </a:p>
        </p:txBody>
      </p:sp>
    </p:spTree>
    <p:extLst>
      <p:ext uri="{BB962C8B-B14F-4D97-AF65-F5344CB8AC3E}">
        <p14:creationId xmlns:p14="http://schemas.microsoft.com/office/powerpoint/2010/main" val="1414377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BBF705-17E9-4C8C-944C-4A3AEF827E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60A7B4-80BD-4347-88C0-EC316DF1E3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AE1654-A545-4283-82D4-9EA2823811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11A518-EF65-441B-ACAD-974797FB796F}" type="datetimeFigureOut">
              <a:rPr lang="en-US" smtClean="0"/>
              <a:t>8/24/2020</a:t>
            </a:fld>
            <a:endParaRPr lang="en-US"/>
          </a:p>
        </p:txBody>
      </p:sp>
      <p:sp>
        <p:nvSpPr>
          <p:cNvPr id="5" name="Footer Placeholder 4">
            <a:extLst>
              <a:ext uri="{FF2B5EF4-FFF2-40B4-BE49-F238E27FC236}">
                <a16:creationId xmlns:a16="http://schemas.microsoft.com/office/drawing/2014/main" id="{A8989919-3844-4C1D-89B1-D997B984E3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6D2F57-99E3-4360-B213-AE5C52AF5B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5EFE47-5C6C-4183-AD68-76AF189DE26D}" type="slidenum">
              <a:rPr lang="en-US" smtClean="0"/>
              <a:t>‹#›</a:t>
            </a:fld>
            <a:endParaRPr lang="en-US"/>
          </a:p>
        </p:txBody>
      </p:sp>
    </p:spTree>
    <p:extLst>
      <p:ext uri="{BB962C8B-B14F-4D97-AF65-F5344CB8AC3E}">
        <p14:creationId xmlns:p14="http://schemas.microsoft.com/office/powerpoint/2010/main" val="3374866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72B9AF9-D5C4-4CBA-9810-0C76A04AF2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9" name="Rectangle 8">
            <a:extLst>
              <a:ext uri="{FF2B5EF4-FFF2-40B4-BE49-F238E27FC236}">
                <a16:creationId xmlns:a16="http://schemas.microsoft.com/office/drawing/2014/main" id="{9386825B-1DEB-45E1-BDE3-E9F4FA4B76E2}"/>
              </a:ext>
            </a:extLst>
          </p:cNvPr>
          <p:cNvSpPr/>
          <p:nvPr/>
        </p:nvSpPr>
        <p:spPr>
          <a:xfrm>
            <a:off x="0" y="0"/>
            <a:ext cx="12192000" cy="6858000"/>
          </a:xfrm>
          <a:prstGeom prst="rect">
            <a:avLst/>
          </a:prstGeom>
          <a:solidFill>
            <a:schemeClr val="bg2">
              <a:lumMod val="10000"/>
              <a:alpha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8B1F906-C433-4C6C-ADDD-48DB3C09522D}"/>
              </a:ext>
            </a:extLst>
          </p:cNvPr>
          <p:cNvSpPr>
            <a:spLocks noGrp="1"/>
          </p:cNvSpPr>
          <p:nvPr>
            <p:ph type="ctrTitle"/>
          </p:nvPr>
        </p:nvSpPr>
        <p:spPr>
          <a:xfrm>
            <a:off x="3438524" y="1695925"/>
            <a:ext cx="7836425" cy="1837713"/>
          </a:xfrm>
        </p:spPr>
        <p:txBody>
          <a:bodyPr>
            <a:noAutofit/>
          </a:bodyPr>
          <a:lstStyle/>
          <a:p>
            <a:pPr algn="l">
              <a:lnSpc>
                <a:spcPct val="100000"/>
              </a:lnSpc>
            </a:pPr>
            <a:r>
              <a:rPr lang="en-US" sz="5400" b="1" dirty="0">
                <a:solidFill>
                  <a:schemeClr val="bg1"/>
                </a:solidFill>
                <a:latin typeface="Segoe UI Light" panose="020B0502040204020203" pitchFamily="34" charset="0"/>
                <a:cs typeface="Segoe UI Light" panose="020B0502040204020203" pitchFamily="34" charset="0"/>
              </a:rPr>
              <a:t>How to Reduce Cost of SAM Artifact Storage</a:t>
            </a:r>
          </a:p>
        </p:txBody>
      </p:sp>
      <p:sp>
        <p:nvSpPr>
          <p:cNvPr id="3" name="Subtitle 2">
            <a:extLst>
              <a:ext uri="{FF2B5EF4-FFF2-40B4-BE49-F238E27FC236}">
                <a16:creationId xmlns:a16="http://schemas.microsoft.com/office/drawing/2014/main" id="{E53304F6-F448-44E5-BE25-5A1B6F5AE545}"/>
              </a:ext>
            </a:extLst>
          </p:cNvPr>
          <p:cNvSpPr>
            <a:spLocks noGrp="1"/>
          </p:cNvSpPr>
          <p:nvPr>
            <p:ph type="subTitle" idx="1"/>
          </p:nvPr>
        </p:nvSpPr>
        <p:spPr>
          <a:xfrm>
            <a:off x="3438525" y="3913776"/>
            <a:ext cx="6945086" cy="959166"/>
          </a:xfrm>
        </p:spPr>
        <p:txBody>
          <a:bodyPr/>
          <a:lstStyle/>
          <a:p>
            <a:pPr algn="l"/>
            <a:r>
              <a:rPr lang="en-US" dirty="0">
                <a:solidFill>
                  <a:schemeClr val="bg1"/>
                </a:solidFill>
              </a:rPr>
              <a:t>Allan A. Chua</a:t>
            </a:r>
          </a:p>
          <a:p>
            <a:pPr algn="l"/>
            <a:r>
              <a:rPr lang="en-US" dirty="0">
                <a:solidFill>
                  <a:schemeClr val="bg1"/>
                </a:solidFill>
              </a:rPr>
              <a:t>https://www.pogsdotnet.com</a:t>
            </a:r>
          </a:p>
        </p:txBody>
      </p:sp>
      <p:pic>
        <p:nvPicPr>
          <p:cNvPr id="11" name="Graphic 10">
            <a:extLst>
              <a:ext uri="{FF2B5EF4-FFF2-40B4-BE49-F238E27FC236}">
                <a16:creationId xmlns:a16="http://schemas.microsoft.com/office/drawing/2014/main" id="{362C0875-2E90-44AC-A980-4FAFF0BF6334}"/>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348228" y="1758510"/>
            <a:ext cx="1775128" cy="1775128"/>
          </a:xfrm>
          <a:prstGeom prst="rect">
            <a:avLst/>
          </a:prstGeom>
        </p:spPr>
      </p:pic>
      <p:pic>
        <p:nvPicPr>
          <p:cNvPr id="10" name="Graphic 9">
            <a:extLst>
              <a:ext uri="{FF2B5EF4-FFF2-40B4-BE49-F238E27FC236}">
                <a16:creationId xmlns:a16="http://schemas.microsoft.com/office/drawing/2014/main" id="{969F175B-7986-4A61-952F-CA80A958DE8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996752" y="1495169"/>
            <a:ext cx="478080" cy="489235"/>
          </a:xfrm>
          <a:prstGeom prst="rect">
            <a:avLst/>
          </a:prstGeom>
        </p:spPr>
      </p:pic>
    </p:spTree>
    <p:extLst>
      <p:ext uri="{BB962C8B-B14F-4D97-AF65-F5344CB8AC3E}">
        <p14:creationId xmlns:p14="http://schemas.microsoft.com/office/powerpoint/2010/main" val="1658481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761FA32-4DE2-4C37-90A3-FAD773A27752}"/>
              </a:ext>
            </a:extLst>
          </p:cNvPr>
          <p:cNvSpPr/>
          <p:nvPr/>
        </p:nvSpPr>
        <p:spPr>
          <a:xfrm>
            <a:off x="0" y="0"/>
            <a:ext cx="12192000" cy="6858000"/>
          </a:xfrm>
          <a:prstGeom prst="rect">
            <a:avLst/>
          </a:prstGeom>
          <a:solidFill>
            <a:schemeClr val="bg2">
              <a:lumMod val="10000"/>
              <a:alpha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itle 1">
            <a:extLst>
              <a:ext uri="{FF2B5EF4-FFF2-40B4-BE49-F238E27FC236}">
                <a16:creationId xmlns:a16="http://schemas.microsoft.com/office/drawing/2014/main" id="{EF36DCEB-B956-4F49-85CF-FBAA7FCFFC25}"/>
              </a:ext>
            </a:extLst>
          </p:cNvPr>
          <p:cNvSpPr txBox="1">
            <a:spLocks/>
          </p:cNvSpPr>
          <p:nvPr/>
        </p:nvSpPr>
        <p:spPr>
          <a:xfrm>
            <a:off x="1189594" y="3099655"/>
            <a:ext cx="2183536" cy="509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2400" dirty="0">
                <a:solidFill>
                  <a:schemeClr val="bg1"/>
                </a:solidFill>
                <a:latin typeface="Segoe UI" panose="020B0502040204020203" pitchFamily="34" charset="0"/>
                <a:cs typeface="Segoe UI" panose="020B0502040204020203" pitchFamily="34" charset="0"/>
              </a:rPr>
              <a:t>&lt; 1 Year</a:t>
            </a:r>
          </a:p>
        </p:txBody>
      </p:sp>
      <p:pic>
        <p:nvPicPr>
          <p:cNvPr id="3" name="Graphic 2">
            <a:extLst>
              <a:ext uri="{FF2B5EF4-FFF2-40B4-BE49-F238E27FC236}">
                <a16:creationId xmlns:a16="http://schemas.microsoft.com/office/drawing/2014/main" id="{5870D0A8-B21C-4D4D-AA99-01A3078A1BF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577672" y="1558456"/>
            <a:ext cx="1407381" cy="1407381"/>
          </a:xfrm>
          <a:prstGeom prst="rect">
            <a:avLst/>
          </a:prstGeom>
        </p:spPr>
      </p:pic>
      <p:pic>
        <p:nvPicPr>
          <p:cNvPr id="7" name="Graphic 6">
            <a:extLst>
              <a:ext uri="{FF2B5EF4-FFF2-40B4-BE49-F238E27FC236}">
                <a16:creationId xmlns:a16="http://schemas.microsoft.com/office/drawing/2014/main" id="{1675EDB0-9CD3-4030-A4A9-5F3D4FD4D9D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83373" y="1558455"/>
            <a:ext cx="1407381" cy="1407381"/>
          </a:xfrm>
          <a:prstGeom prst="rect">
            <a:avLst/>
          </a:prstGeom>
        </p:spPr>
      </p:pic>
      <p:pic>
        <p:nvPicPr>
          <p:cNvPr id="8" name="Graphic 7">
            <a:extLst>
              <a:ext uri="{FF2B5EF4-FFF2-40B4-BE49-F238E27FC236}">
                <a16:creationId xmlns:a16="http://schemas.microsoft.com/office/drawing/2014/main" id="{CA19C9CC-FD94-4FA4-96E7-370BA3BC0BF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989074" y="1558454"/>
            <a:ext cx="1407381" cy="1407381"/>
          </a:xfrm>
          <a:prstGeom prst="rect">
            <a:avLst/>
          </a:prstGeom>
        </p:spPr>
      </p:pic>
      <p:sp>
        <p:nvSpPr>
          <p:cNvPr id="9" name="Title 1">
            <a:extLst>
              <a:ext uri="{FF2B5EF4-FFF2-40B4-BE49-F238E27FC236}">
                <a16:creationId xmlns:a16="http://schemas.microsoft.com/office/drawing/2014/main" id="{B7F48D25-BE14-4C32-BB7B-236BD4847485}"/>
              </a:ext>
            </a:extLst>
          </p:cNvPr>
          <p:cNvSpPr txBox="1">
            <a:spLocks/>
          </p:cNvSpPr>
          <p:nvPr/>
        </p:nvSpPr>
        <p:spPr>
          <a:xfrm>
            <a:off x="4395295" y="3099655"/>
            <a:ext cx="2183536" cy="509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2400" dirty="0">
                <a:solidFill>
                  <a:schemeClr val="bg1"/>
                </a:solidFill>
                <a:latin typeface="Segoe UI" panose="020B0502040204020203" pitchFamily="34" charset="0"/>
                <a:cs typeface="Segoe UI" panose="020B0502040204020203" pitchFamily="34" charset="0"/>
              </a:rPr>
              <a:t>1 - &lt;3 Years</a:t>
            </a:r>
          </a:p>
        </p:txBody>
      </p:sp>
      <p:sp>
        <p:nvSpPr>
          <p:cNvPr id="10" name="Title 1">
            <a:extLst>
              <a:ext uri="{FF2B5EF4-FFF2-40B4-BE49-F238E27FC236}">
                <a16:creationId xmlns:a16="http://schemas.microsoft.com/office/drawing/2014/main" id="{5F253165-788D-4707-B7F5-A70FFBAB4944}"/>
              </a:ext>
            </a:extLst>
          </p:cNvPr>
          <p:cNvSpPr txBox="1">
            <a:spLocks/>
          </p:cNvSpPr>
          <p:nvPr/>
        </p:nvSpPr>
        <p:spPr>
          <a:xfrm>
            <a:off x="7600996" y="3099654"/>
            <a:ext cx="2183536" cy="50949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2400" dirty="0">
                <a:solidFill>
                  <a:schemeClr val="bg1"/>
                </a:solidFill>
                <a:latin typeface="Segoe UI" panose="020B0502040204020203" pitchFamily="34" charset="0"/>
                <a:cs typeface="Segoe UI" panose="020B0502040204020203" pitchFamily="34" charset="0"/>
              </a:rPr>
              <a:t>&gt;= 3 years</a:t>
            </a:r>
          </a:p>
        </p:txBody>
      </p:sp>
      <p:sp>
        <p:nvSpPr>
          <p:cNvPr id="11" name="Title 1">
            <a:extLst>
              <a:ext uri="{FF2B5EF4-FFF2-40B4-BE49-F238E27FC236}">
                <a16:creationId xmlns:a16="http://schemas.microsoft.com/office/drawing/2014/main" id="{3D7367B7-1C60-4B8E-852C-D5061534838C}"/>
              </a:ext>
            </a:extLst>
          </p:cNvPr>
          <p:cNvSpPr txBox="1">
            <a:spLocks/>
          </p:cNvSpPr>
          <p:nvPr/>
        </p:nvSpPr>
        <p:spPr>
          <a:xfrm>
            <a:off x="1433765" y="3742966"/>
            <a:ext cx="1695193" cy="38376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1800" dirty="0">
                <a:solidFill>
                  <a:schemeClr val="bg1"/>
                </a:solidFill>
                <a:latin typeface="Segoe UI" panose="020B0502040204020203" pitchFamily="34" charset="0"/>
                <a:cs typeface="Segoe UI" panose="020B0502040204020203" pitchFamily="34" charset="0"/>
              </a:rPr>
              <a:t>Warm Artifacts</a:t>
            </a:r>
          </a:p>
        </p:txBody>
      </p:sp>
      <p:sp>
        <p:nvSpPr>
          <p:cNvPr id="12" name="Title 1">
            <a:extLst>
              <a:ext uri="{FF2B5EF4-FFF2-40B4-BE49-F238E27FC236}">
                <a16:creationId xmlns:a16="http://schemas.microsoft.com/office/drawing/2014/main" id="{F8B1F1E3-AAE0-41E0-B1B0-160F1B0C7260}"/>
              </a:ext>
            </a:extLst>
          </p:cNvPr>
          <p:cNvSpPr txBox="1">
            <a:spLocks/>
          </p:cNvSpPr>
          <p:nvPr/>
        </p:nvSpPr>
        <p:spPr>
          <a:xfrm>
            <a:off x="4395295" y="3742965"/>
            <a:ext cx="2183536" cy="38376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1800" dirty="0">
                <a:solidFill>
                  <a:schemeClr val="bg1"/>
                </a:solidFill>
                <a:latin typeface="Segoe UI" panose="020B0502040204020203" pitchFamily="34" charset="0"/>
                <a:cs typeface="Segoe UI" panose="020B0502040204020203" pitchFamily="34" charset="0"/>
              </a:rPr>
              <a:t>Lukewarm Artifacts</a:t>
            </a:r>
          </a:p>
        </p:txBody>
      </p:sp>
      <p:sp>
        <p:nvSpPr>
          <p:cNvPr id="13" name="Title 1">
            <a:extLst>
              <a:ext uri="{FF2B5EF4-FFF2-40B4-BE49-F238E27FC236}">
                <a16:creationId xmlns:a16="http://schemas.microsoft.com/office/drawing/2014/main" id="{FB24A6B7-2C80-4978-B5F8-0D55400A713F}"/>
              </a:ext>
            </a:extLst>
          </p:cNvPr>
          <p:cNvSpPr txBox="1">
            <a:spLocks/>
          </p:cNvSpPr>
          <p:nvPr/>
        </p:nvSpPr>
        <p:spPr>
          <a:xfrm>
            <a:off x="7600996" y="3742965"/>
            <a:ext cx="2183536" cy="38376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10000"/>
              </a:lnSpc>
            </a:pPr>
            <a:r>
              <a:rPr lang="en-US" sz="1800" dirty="0">
                <a:solidFill>
                  <a:schemeClr val="bg1"/>
                </a:solidFill>
                <a:latin typeface="Segoe UI" panose="020B0502040204020203" pitchFamily="34" charset="0"/>
                <a:cs typeface="Segoe UI" panose="020B0502040204020203" pitchFamily="34" charset="0"/>
              </a:rPr>
              <a:t>Cold Artifacts</a:t>
            </a:r>
          </a:p>
        </p:txBody>
      </p:sp>
      <p:sp>
        <p:nvSpPr>
          <p:cNvPr id="4" name="Arrow: Right 3">
            <a:extLst>
              <a:ext uri="{FF2B5EF4-FFF2-40B4-BE49-F238E27FC236}">
                <a16:creationId xmlns:a16="http://schemas.microsoft.com/office/drawing/2014/main" id="{436E901E-AAD3-41E3-BF92-200E2BBCB3B1}"/>
              </a:ext>
            </a:extLst>
          </p:cNvPr>
          <p:cNvSpPr/>
          <p:nvPr/>
        </p:nvSpPr>
        <p:spPr>
          <a:xfrm>
            <a:off x="3267986" y="2146852"/>
            <a:ext cx="1049572" cy="509493"/>
          </a:xfrm>
          <a:prstGeom prst="rightArrow">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43049F41-379B-43B0-AA41-87FEAFD4EBE2}"/>
              </a:ext>
            </a:extLst>
          </p:cNvPr>
          <p:cNvSpPr/>
          <p:nvPr/>
        </p:nvSpPr>
        <p:spPr>
          <a:xfrm>
            <a:off x="6656569" y="2146851"/>
            <a:ext cx="1049572" cy="509493"/>
          </a:xfrm>
          <a:prstGeom prst="rightArrow">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47649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1520</TotalTime>
  <Words>105</Words>
  <Application>Microsoft Office PowerPoint</Application>
  <PresentationFormat>Widescreen</PresentationFormat>
  <Paragraphs>13</Paragraphs>
  <Slides>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Segoe UI Light</vt:lpstr>
      <vt:lpstr>Segoe UI</vt:lpstr>
      <vt:lpstr>Arial</vt:lpstr>
      <vt:lpstr>Calibri Light</vt:lpstr>
      <vt:lpstr>Calibri</vt:lpstr>
      <vt:lpstr>Office Theme</vt:lpstr>
      <vt:lpstr>How to Reduce Cost of SAM Artifact Storage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Serverless  Ninja Guidebook</dc:title>
  <dc:creator>Allan Chua</dc:creator>
  <cp:lastModifiedBy>Allan Chua</cp:lastModifiedBy>
  <cp:revision>404</cp:revision>
  <dcterms:created xsi:type="dcterms:W3CDTF">2020-08-12T10:39:56Z</dcterms:created>
  <dcterms:modified xsi:type="dcterms:W3CDTF">2020-08-24T06:40:03Z</dcterms:modified>
</cp:coreProperties>
</file>

<file path=docProps/thumbnail.jpeg>
</file>